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9" r:id="rId3"/>
    <p:sldId id="270" r:id="rId4"/>
    <p:sldId id="271" r:id="rId5"/>
    <p:sldId id="272" r:id="rId6"/>
    <p:sldId id="273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602" autoAdjust="0"/>
  </p:normalViewPr>
  <p:slideViewPr>
    <p:cSldViewPr>
      <p:cViewPr>
        <p:scale>
          <a:sx n="70" d="100"/>
          <a:sy n="70" d="100"/>
        </p:scale>
        <p:origin x="-11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5" Type="http://schemas.openxmlformats.org/officeDocument/2006/relationships/slide" Target="slides/slide5.xml"/><Relationship Id="rId4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C85D4-6B2F-49EA-9B10-1D2CEFBD48A7}" type="datetimeFigureOut">
              <a:rPr lang="en-IN" smtClean="0"/>
              <a:t>05-12-2016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E88D5-9C19-4F42-A8C7-6596886449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4679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Retailer</a:t>
            </a:r>
            <a:r>
              <a:rPr lang="en-IN" baseline="0" dirty="0" smtClean="0"/>
              <a:t> Login, Provide the License Number as User ID and Password with Valid </a:t>
            </a:r>
            <a:r>
              <a:rPr lang="en-IN" baseline="0" dirty="0" err="1" smtClean="0"/>
              <a:t>Captcha</a:t>
            </a:r>
            <a:r>
              <a:rPr lang="en-IN" baseline="0" dirty="0" smtClean="0"/>
              <a:t>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632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Retailer</a:t>
            </a:r>
            <a:r>
              <a:rPr lang="en-IN" baseline="0" dirty="0" smtClean="0"/>
              <a:t> Dashboard with their respective Menus.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632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Apply for Permit (Half Form).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632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Apply for Permit (Second Form) with Add /</a:t>
            </a:r>
            <a:r>
              <a:rPr lang="en-IN" baseline="0" dirty="0" smtClean="0"/>
              <a:t> Delete </a:t>
            </a:r>
            <a:r>
              <a:rPr lang="en-IN" dirty="0" err="1" smtClean="0"/>
              <a:t>Challans</a:t>
            </a:r>
            <a:r>
              <a:rPr lang="en-IN" dirty="0" smtClean="0"/>
              <a:t> Facility.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632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After</a:t>
            </a:r>
            <a:r>
              <a:rPr lang="en-IN" baseline="0" dirty="0" smtClean="0"/>
              <a:t> Approval by DEO, Retailer Should Update the Route of Transit for Print the Permit.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632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After the </a:t>
            </a:r>
            <a:r>
              <a:rPr lang="en-IN" dirty="0" err="1" smtClean="0"/>
              <a:t>Updatation</a:t>
            </a:r>
            <a:r>
              <a:rPr lang="en-IN" dirty="0" smtClean="0"/>
              <a:t> of Route of Transit, Retailer can print / Download the</a:t>
            </a:r>
            <a:r>
              <a:rPr lang="en-IN" baseline="0" dirty="0" smtClean="0"/>
              <a:t> Permit from the Next Tab name ” Permit Issued with Route </a:t>
            </a:r>
            <a:r>
              <a:rPr lang="en-IN" baseline="0" smtClean="0"/>
              <a:t>of Transit ”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6320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IN" dirty="0" smtClean="0"/>
              <a:t>Thank you</a:t>
            </a:r>
            <a:r>
              <a:rPr lang="en-IN" baseline="0" dirty="0" smtClean="0"/>
              <a:t>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E88D5-9C19-4F42-A8C7-659688644962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348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40630" y="685800"/>
            <a:ext cx="3840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RETAILER LOGIN </a:t>
            </a:r>
            <a:r>
              <a:rPr lang="en-IN" sz="3200" u="sng" dirty="0" smtClean="0"/>
              <a:t>PAGE</a:t>
            </a:r>
            <a:endParaRPr lang="en-IN" sz="3200" u="sng" dirty="0"/>
          </a:p>
        </p:txBody>
      </p:sp>
      <p:pic>
        <p:nvPicPr>
          <p:cNvPr id="2" name="Picture 2" descr="C:\Users\nicsi\Desktop\IMG\RETAILER ROLE\Retailer LOGI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68450"/>
            <a:ext cx="8077200" cy="483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ular Callout 9"/>
          <p:cNvSpPr/>
          <p:nvPr/>
        </p:nvSpPr>
        <p:spPr>
          <a:xfrm>
            <a:off x="6248400" y="1981200"/>
            <a:ext cx="2743200" cy="228600"/>
          </a:xfrm>
          <a:prstGeom prst="wedgeRectCallout">
            <a:avLst>
              <a:gd name="adj1" fmla="val -20833"/>
              <a:gd name="adj2" fmla="val 1327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rgbClr val="FF0000"/>
                </a:solidFill>
              </a:rPr>
              <a:t>ENTER THE </a:t>
            </a:r>
            <a:r>
              <a:rPr lang="en-IN" sz="1600" dirty="0" smtClean="0">
                <a:solidFill>
                  <a:srgbClr val="FF0000"/>
                </a:solidFill>
              </a:rPr>
              <a:t>LICENSE NUMBER</a:t>
            </a:r>
            <a:endParaRPr lang="en-IN" sz="1600" dirty="0">
              <a:solidFill>
                <a:srgbClr val="FF0000"/>
              </a:solidFill>
            </a:endParaRPr>
          </a:p>
        </p:txBody>
      </p:sp>
      <p:sp>
        <p:nvSpPr>
          <p:cNvPr id="11" name="Rectangular Callout 10"/>
          <p:cNvSpPr/>
          <p:nvPr/>
        </p:nvSpPr>
        <p:spPr>
          <a:xfrm>
            <a:off x="6324600" y="2895600"/>
            <a:ext cx="2286000" cy="228600"/>
          </a:xfrm>
          <a:prstGeom prst="wedgeRectCallout">
            <a:avLst>
              <a:gd name="adj1" fmla="val -20833"/>
              <a:gd name="adj2" fmla="val 1327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rgbClr val="FF0000"/>
                </a:solidFill>
              </a:rPr>
              <a:t>ENTER THE PASSWORD</a:t>
            </a:r>
            <a:endParaRPr lang="en-IN" sz="1600" dirty="0">
              <a:solidFill>
                <a:srgbClr val="FF0000"/>
              </a:solidFill>
            </a:endParaRPr>
          </a:p>
        </p:txBody>
      </p:sp>
      <p:sp>
        <p:nvSpPr>
          <p:cNvPr id="12" name="Rectangular Callout 11"/>
          <p:cNvSpPr/>
          <p:nvPr/>
        </p:nvSpPr>
        <p:spPr>
          <a:xfrm>
            <a:off x="7315200" y="4419600"/>
            <a:ext cx="1600200" cy="228600"/>
          </a:xfrm>
          <a:prstGeom prst="wedgeRectCallout">
            <a:avLst>
              <a:gd name="adj1" fmla="val -20833"/>
              <a:gd name="adj2" fmla="val 1327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rgbClr val="FF0000"/>
                </a:solidFill>
              </a:rPr>
              <a:t>ENTER CAPTCHA</a:t>
            </a:r>
            <a:endParaRPr lang="en-IN" sz="1600" dirty="0">
              <a:solidFill>
                <a:srgbClr val="FF0000"/>
              </a:solidFill>
            </a:endParaRPr>
          </a:p>
        </p:txBody>
      </p:sp>
      <p:sp>
        <p:nvSpPr>
          <p:cNvPr id="13" name="Rectangular Callout 12"/>
          <p:cNvSpPr/>
          <p:nvPr/>
        </p:nvSpPr>
        <p:spPr>
          <a:xfrm>
            <a:off x="6324600" y="5257800"/>
            <a:ext cx="1752600" cy="228600"/>
          </a:xfrm>
          <a:prstGeom prst="wedgeRectCallout">
            <a:avLst>
              <a:gd name="adj1" fmla="val -20833"/>
              <a:gd name="adj2" fmla="val 1327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rgbClr val="FF0000"/>
                </a:solidFill>
              </a:rPr>
              <a:t>CLICK ON LOGIN</a:t>
            </a:r>
            <a:endParaRPr lang="en-IN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45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177225"/>
            <a:ext cx="39410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RETAILER DASHBOARD</a:t>
            </a:r>
            <a:endParaRPr lang="en-IN" sz="3200" u="sng" dirty="0"/>
          </a:p>
        </p:txBody>
      </p:sp>
      <p:pic>
        <p:nvPicPr>
          <p:cNvPr id="2050" name="Picture 2" descr="C:\Users\nicsi\Desktop\IMG\RETAILER ROLE\Retailer Dashboar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89916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Left Arrow Callout 8"/>
          <p:cNvSpPr/>
          <p:nvPr/>
        </p:nvSpPr>
        <p:spPr>
          <a:xfrm>
            <a:off x="1757844" y="3200400"/>
            <a:ext cx="4871556" cy="7620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974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N" dirty="0" smtClean="0">
                <a:solidFill>
                  <a:srgbClr val="FF0000"/>
                </a:solidFill>
              </a:rPr>
              <a:t>This is the menu for Applying for the Permit and Checking the Status of the permit as well.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14" name="Up Arrow Callout 13"/>
          <p:cNvSpPr/>
          <p:nvPr/>
        </p:nvSpPr>
        <p:spPr>
          <a:xfrm>
            <a:off x="8001000" y="1620466"/>
            <a:ext cx="990600" cy="665534"/>
          </a:xfrm>
          <a:prstGeom prst="upArrowCallout">
            <a:avLst>
              <a:gd name="adj1" fmla="val 2923"/>
              <a:gd name="adj2" fmla="val 25000"/>
              <a:gd name="adj3" fmla="val 25000"/>
              <a:gd name="adj4" fmla="val 6497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LOGOUT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25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177225"/>
            <a:ext cx="45408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Apply for Permit (Phase 1)</a:t>
            </a:r>
            <a:endParaRPr lang="en-IN" sz="3200" u="sng" dirty="0"/>
          </a:p>
        </p:txBody>
      </p:sp>
      <p:pic>
        <p:nvPicPr>
          <p:cNvPr id="3074" name="Picture 2" descr="C:\Users\nicsi\Desktop\IMG\RETAILER ROLE\APPLY PERMI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38200"/>
            <a:ext cx="84582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96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177225"/>
            <a:ext cx="45408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Apply for Permit (Phase 2)</a:t>
            </a:r>
            <a:endParaRPr lang="en-IN" sz="3200" u="sng" dirty="0"/>
          </a:p>
        </p:txBody>
      </p:sp>
      <p:pic>
        <p:nvPicPr>
          <p:cNvPr id="4098" name="Picture 2" descr="C:\Users\nicsi\Desktop\IMG\RETAILER ROLE\SUBMIT APPLICATION WITH CHALLAN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29" y="914400"/>
            <a:ext cx="8915400" cy="433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Up Arrow Callout 4"/>
          <p:cNvSpPr/>
          <p:nvPr/>
        </p:nvSpPr>
        <p:spPr>
          <a:xfrm>
            <a:off x="6629400" y="3886200"/>
            <a:ext cx="2438400" cy="1515701"/>
          </a:xfrm>
          <a:prstGeom prst="upArrowCallout">
            <a:avLst>
              <a:gd name="adj1" fmla="val 2923"/>
              <a:gd name="adj2" fmla="val 6484"/>
              <a:gd name="adj3" fmla="val 25000"/>
              <a:gd name="adj4" fmla="val 4397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Add </a:t>
            </a:r>
            <a:r>
              <a:rPr lang="en-IN" dirty="0" err="1" smtClean="0">
                <a:solidFill>
                  <a:srgbClr val="FF0000"/>
                </a:solidFill>
              </a:rPr>
              <a:t>Challan</a:t>
            </a:r>
            <a:r>
              <a:rPr lang="en-IN" dirty="0">
                <a:solidFill>
                  <a:srgbClr val="FF0000"/>
                </a:solidFill>
              </a:rPr>
              <a:t> </a:t>
            </a:r>
            <a:r>
              <a:rPr lang="en-IN" dirty="0" smtClean="0">
                <a:solidFill>
                  <a:srgbClr val="FF0000"/>
                </a:solidFill>
              </a:rPr>
              <a:t>after submitting the values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6" name="Up Arrow Callout 5"/>
          <p:cNvSpPr/>
          <p:nvPr/>
        </p:nvSpPr>
        <p:spPr>
          <a:xfrm>
            <a:off x="3352800" y="5181600"/>
            <a:ext cx="2286000" cy="762000"/>
          </a:xfrm>
          <a:prstGeom prst="upArrowCallout">
            <a:avLst>
              <a:gd name="adj1" fmla="val 2923"/>
              <a:gd name="adj2" fmla="val 6484"/>
              <a:gd name="adj3" fmla="val 17832"/>
              <a:gd name="adj4" fmla="val 7265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Click for Applying the permit.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6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76318" y="177225"/>
            <a:ext cx="52150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After Approval, Update Route.</a:t>
            </a:r>
            <a:endParaRPr lang="en-IN" sz="3200" u="sng" dirty="0"/>
          </a:p>
        </p:txBody>
      </p:sp>
      <p:pic>
        <p:nvPicPr>
          <p:cNvPr id="5122" name="Picture 2" descr="C:\Users\nicsi\Desktop\IMG\RETAILER ROLE\Retailer_FORU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914400"/>
            <a:ext cx="89852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nicsi\Desktop\IMG\RETAILER ROLE\Update Rout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38400"/>
            <a:ext cx="86868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p Arrow Callout 1"/>
          <p:cNvSpPr/>
          <p:nvPr/>
        </p:nvSpPr>
        <p:spPr>
          <a:xfrm>
            <a:off x="5638801" y="1655274"/>
            <a:ext cx="3276600" cy="706925"/>
          </a:xfrm>
          <a:prstGeom prst="upArrowCallout">
            <a:avLst>
              <a:gd name="adj1" fmla="val 0"/>
              <a:gd name="adj2" fmla="val 0"/>
              <a:gd name="adj3" fmla="val 25000"/>
              <a:gd name="adj4" fmla="val 5161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Click to Show to open the Form </a:t>
            </a:r>
            <a:endParaRPr lang="en-IN" dirty="0"/>
          </a:p>
        </p:txBody>
      </p:sp>
      <p:cxnSp>
        <p:nvCxnSpPr>
          <p:cNvPr id="7" name="Straight Arrow Connector 6"/>
          <p:cNvCxnSpPr>
            <a:stCxn id="2" idx="0"/>
          </p:cNvCxnSpPr>
          <p:nvPr/>
        </p:nvCxnSpPr>
        <p:spPr>
          <a:xfrm>
            <a:off x="7277101" y="1655274"/>
            <a:ext cx="14096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Up Arrow Callout 10"/>
          <p:cNvSpPr/>
          <p:nvPr/>
        </p:nvSpPr>
        <p:spPr>
          <a:xfrm>
            <a:off x="2057400" y="6096000"/>
            <a:ext cx="5048250" cy="706925"/>
          </a:xfrm>
          <a:prstGeom prst="upArrowCallout">
            <a:avLst>
              <a:gd name="adj1" fmla="val 0"/>
              <a:gd name="adj2" fmla="val 0"/>
              <a:gd name="adj3" fmla="val 25000"/>
              <a:gd name="adj4" fmla="val 5161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Click to Update Button after Fill up the Form</a:t>
            </a:r>
            <a:endParaRPr lang="en-IN" dirty="0"/>
          </a:p>
        </p:txBody>
      </p:sp>
      <p:sp>
        <p:nvSpPr>
          <p:cNvPr id="8" name="Rounded Rectangle 7"/>
          <p:cNvSpPr/>
          <p:nvPr/>
        </p:nvSpPr>
        <p:spPr>
          <a:xfrm>
            <a:off x="4114800" y="5791200"/>
            <a:ext cx="990600" cy="3048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UPDATE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4363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8130" y="177225"/>
            <a:ext cx="5725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u="sng" dirty="0" smtClean="0"/>
              <a:t>After Route Update, Print Permit.</a:t>
            </a:r>
            <a:endParaRPr lang="en-IN" sz="3200" u="sng" dirty="0"/>
          </a:p>
        </p:txBody>
      </p:sp>
      <p:pic>
        <p:nvPicPr>
          <p:cNvPr id="5122" name="Picture 2" descr="C:\Users\nicsi\Desktop\IMG\RETAILER ROLE\Retailer_FORU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914400"/>
            <a:ext cx="89852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p Arrow Callout 1"/>
          <p:cNvSpPr/>
          <p:nvPr/>
        </p:nvSpPr>
        <p:spPr>
          <a:xfrm>
            <a:off x="5715000" y="1655275"/>
            <a:ext cx="3276600" cy="706925"/>
          </a:xfrm>
          <a:prstGeom prst="upArrowCallout">
            <a:avLst>
              <a:gd name="adj1" fmla="val 0"/>
              <a:gd name="adj2" fmla="val 0"/>
              <a:gd name="adj3" fmla="val 25000"/>
              <a:gd name="adj4" fmla="val 5161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Click to Show for PERMIT</a:t>
            </a:r>
            <a:endParaRPr lang="en-IN" dirty="0"/>
          </a:p>
        </p:txBody>
      </p:sp>
      <p:cxnSp>
        <p:nvCxnSpPr>
          <p:cNvPr id="7" name="Straight Arrow Connector 6"/>
          <p:cNvCxnSpPr>
            <a:stCxn id="2" idx="0"/>
          </p:cNvCxnSpPr>
          <p:nvPr/>
        </p:nvCxnSpPr>
        <p:spPr>
          <a:xfrm>
            <a:off x="7353300" y="1655275"/>
            <a:ext cx="14096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 descr="C:\Users\nicsi\Desktop\IMG\RETAILER ROLE\REATILER PERMI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52" y="2479141"/>
            <a:ext cx="8785225" cy="4150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595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152400"/>
            <a:ext cx="1781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u="sng" dirty="0" smtClean="0"/>
              <a:t>THANKING YOU !</a:t>
            </a:r>
            <a:endParaRPr lang="en-IN" u="sng" dirty="0"/>
          </a:p>
        </p:txBody>
      </p:sp>
      <p:pic>
        <p:nvPicPr>
          <p:cNvPr id="11266" name="Picture 2" descr="C:\Users\nicsi\Desktop\IMG\SUPPLIER ROLE\IMPORT\Thankyo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16" y="838200"/>
            <a:ext cx="7757783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55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200</Words>
  <Application>Microsoft Office PowerPoint</Application>
  <PresentationFormat>On-screen Show (4:3)</PresentationFormat>
  <Paragraphs>33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Akash Mukherjee</dc:creator>
  <cp:lastModifiedBy>Akash Mukherjee</cp:lastModifiedBy>
  <cp:revision>80</cp:revision>
  <dcterms:created xsi:type="dcterms:W3CDTF">2006-08-16T00:00:00Z</dcterms:created>
  <dcterms:modified xsi:type="dcterms:W3CDTF">2016-12-05T08:04:37Z</dcterms:modified>
</cp:coreProperties>
</file>