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9" r:id="rId3"/>
    <p:sldId id="270" r:id="rId4"/>
    <p:sldId id="271" r:id="rId5"/>
    <p:sldId id="272" r:id="rId6"/>
    <p:sldId id="273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602" autoAdjust="0"/>
  </p:normalViewPr>
  <p:slideViewPr>
    <p:cSldViewPr>
      <p:cViewPr>
        <p:scale>
          <a:sx n="70" d="100"/>
          <a:sy n="70" d="100"/>
        </p:scale>
        <p:origin x="-114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5" Type="http://schemas.openxmlformats.org/officeDocument/2006/relationships/slide" Target="slides/slide5.xml"/><Relationship Id="rId4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C85D4-6B2F-49EA-9B10-1D2CEFBD48A7}" type="datetimeFigureOut">
              <a:rPr lang="en-IN" smtClean="0"/>
              <a:t>06-12-2016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9E88D5-9C19-4F42-A8C7-6596886449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4679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State Admin Login</a:t>
            </a:r>
            <a:r>
              <a:rPr lang="en-IN" baseline="0" dirty="0" smtClean="0"/>
              <a:t> Page.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0632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Consignor</a:t>
            </a:r>
            <a:r>
              <a:rPr lang="en-IN" baseline="0" dirty="0" smtClean="0"/>
              <a:t> </a:t>
            </a:r>
            <a:r>
              <a:rPr lang="en-IN" dirty="0" smtClean="0"/>
              <a:t>Dashboard</a:t>
            </a:r>
            <a:r>
              <a:rPr lang="en-IN" dirty="0" smtClean="0"/>
              <a:t>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06320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Consignor</a:t>
            </a:r>
            <a:r>
              <a:rPr lang="en-IN" baseline="0" dirty="0" smtClean="0"/>
              <a:t> </a:t>
            </a:r>
            <a:r>
              <a:rPr lang="en-IN" dirty="0" smtClean="0"/>
              <a:t>Permit Display.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06320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Route of transit then Update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0632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Update</a:t>
            </a:r>
            <a:r>
              <a:rPr lang="en-IN" baseline="0" dirty="0" smtClean="0"/>
              <a:t> Route of Transit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0632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Dispatch</a:t>
            </a:r>
            <a:r>
              <a:rPr lang="en-IN" baseline="0" dirty="0" smtClean="0"/>
              <a:t> Date Update by Consignor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06320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IN" dirty="0" smtClean="0"/>
              <a:t>Thank you</a:t>
            </a:r>
            <a:r>
              <a:rPr lang="en-IN" baseline="0" dirty="0" smtClean="0"/>
              <a:t>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7348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177225"/>
            <a:ext cx="43770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u="sng" dirty="0" smtClean="0"/>
              <a:t>CONSIGNOR </a:t>
            </a:r>
            <a:r>
              <a:rPr lang="en-IN" sz="3200" u="sng" dirty="0" smtClean="0"/>
              <a:t>LOGIN </a:t>
            </a:r>
            <a:r>
              <a:rPr lang="en-IN" sz="3200" u="sng" dirty="0" smtClean="0"/>
              <a:t>PAGE</a:t>
            </a:r>
            <a:endParaRPr lang="en-IN" sz="3200" u="sng" dirty="0"/>
          </a:p>
        </p:txBody>
      </p:sp>
      <p:pic>
        <p:nvPicPr>
          <p:cNvPr id="2" name="Picture 2" descr="C:\Users\nicsi\Desktop\IMG\Consignor\Untitle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143000"/>
            <a:ext cx="73914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ular Callout 9"/>
          <p:cNvSpPr/>
          <p:nvPr/>
        </p:nvSpPr>
        <p:spPr>
          <a:xfrm>
            <a:off x="7162800" y="1632264"/>
            <a:ext cx="1815220" cy="228600"/>
          </a:xfrm>
          <a:prstGeom prst="wedgeRectCallout">
            <a:avLst>
              <a:gd name="adj1" fmla="val -20833"/>
              <a:gd name="adj2" fmla="val 13271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600" dirty="0" smtClean="0">
                <a:solidFill>
                  <a:srgbClr val="FF0000"/>
                </a:solidFill>
              </a:rPr>
              <a:t>Consignor TIN No.</a:t>
            </a:r>
            <a:endParaRPr lang="en-IN" sz="1600" dirty="0">
              <a:solidFill>
                <a:srgbClr val="FF0000"/>
              </a:solidFill>
            </a:endParaRPr>
          </a:p>
        </p:txBody>
      </p:sp>
      <p:sp>
        <p:nvSpPr>
          <p:cNvPr id="11" name="Rectangular Callout 10"/>
          <p:cNvSpPr/>
          <p:nvPr/>
        </p:nvSpPr>
        <p:spPr>
          <a:xfrm>
            <a:off x="6172200" y="2699064"/>
            <a:ext cx="2653420" cy="228600"/>
          </a:xfrm>
          <a:prstGeom prst="wedgeRectCallout">
            <a:avLst>
              <a:gd name="adj1" fmla="val -20833"/>
              <a:gd name="adj2" fmla="val 13271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600" dirty="0" smtClean="0">
                <a:solidFill>
                  <a:srgbClr val="FF0000"/>
                </a:solidFill>
              </a:rPr>
              <a:t>Consignor Registered Email ID</a:t>
            </a:r>
            <a:endParaRPr lang="en-IN" sz="1600" dirty="0">
              <a:solidFill>
                <a:srgbClr val="FF0000"/>
              </a:solidFill>
            </a:endParaRPr>
          </a:p>
        </p:txBody>
      </p:sp>
      <p:sp>
        <p:nvSpPr>
          <p:cNvPr id="12" name="Rectangular Callout 11"/>
          <p:cNvSpPr/>
          <p:nvPr/>
        </p:nvSpPr>
        <p:spPr>
          <a:xfrm>
            <a:off x="6539620" y="3810000"/>
            <a:ext cx="2502529" cy="228600"/>
          </a:xfrm>
          <a:prstGeom prst="wedgeRectCallout">
            <a:avLst>
              <a:gd name="adj1" fmla="val -20833"/>
              <a:gd name="adj2" fmla="val 13271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600" dirty="0" smtClean="0">
                <a:solidFill>
                  <a:srgbClr val="FF0000"/>
                </a:solidFill>
              </a:rPr>
              <a:t>Consignor Mobile number</a:t>
            </a:r>
            <a:endParaRPr lang="en-IN" sz="1600" dirty="0">
              <a:solidFill>
                <a:srgbClr val="FF0000"/>
              </a:solidFill>
            </a:endParaRPr>
          </a:p>
        </p:txBody>
      </p:sp>
      <p:sp>
        <p:nvSpPr>
          <p:cNvPr id="13" name="Rectangular Callout 12"/>
          <p:cNvSpPr/>
          <p:nvPr/>
        </p:nvSpPr>
        <p:spPr>
          <a:xfrm>
            <a:off x="6400800" y="4953000"/>
            <a:ext cx="1752600" cy="228600"/>
          </a:xfrm>
          <a:prstGeom prst="wedgeRectCallout">
            <a:avLst>
              <a:gd name="adj1" fmla="val -20833"/>
              <a:gd name="adj2" fmla="val 13271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600" dirty="0" smtClean="0">
                <a:solidFill>
                  <a:srgbClr val="FF0000"/>
                </a:solidFill>
              </a:rPr>
              <a:t>Click on SEND OTP</a:t>
            </a:r>
            <a:endParaRPr lang="en-IN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45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177225"/>
            <a:ext cx="44777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u="sng" dirty="0" smtClean="0"/>
              <a:t>CONSIGNOR DASHBOARD</a:t>
            </a:r>
            <a:endParaRPr lang="en-IN" sz="3200" u="sng" dirty="0"/>
          </a:p>
        </p:txBody>
      </p:sp>
      <p:pic>
        <p:nvPicPr>
          <p:cNvPr id="2051" name="Picture 3" descr="C:\Users\nicsi\Desktop\IMG\Consignor\Consignor_Dashboar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66800"/>
            <a:ext cx="8686800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eft Arrow Callout 7"/>
          <p:cNvSpPr/>
          <p:nvPr/>
        </p:nvSpPr>
        <p:spPr>
          <a:xfrm>
            <a:off x="1834044" y="4495800"/>
            <a:ext cx="4871556" cy="7620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974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N" dirty="0" smtClean="0">
                <a:solidFill>
                  <a:srgbClr val="FF0000"/>
                </a:solidFill>
              </a:rPr>
              <a:t>This is the menu for Approvals for the Permit of Supplier and Retailer.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9" name="Up Arrow Callout 8"/>
          <p:cNvSpPr/>
          <p:nvPr/>
        </p:nvSpPr>
        <p:spPr>
          <a:xfrm>
            <a:off x="7848600" y="2077666"/>
            <a:ext cx="990600" cy="665534"/>
          </a:xfrm>
          <a:prstGeom prst="upArrowCallout">
            <a:avLst>
              <a:gd name="adj1" fmla="val 2923"/>
              <a:gd name="adj2" fmla="val 25000"/>
              <a:gd name="adj3" fmla="val 25000"/>
              <a:gd name="adj4" fmla="val 3777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LOGOUT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85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20790" y="177225"/>
            <a:ext cx="50658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u="sng" dirty="0" smtClean="0"/>
              <a:t>CONSIGNOR PERMIT DISPLAY</a:t>
            </a:r>
            <a:endParaRPr lang="en-IN" sz="3200" u="sng" dirty="0"/>
          </a:p>
        </p:txBody>
      </p:sp>
      <p:pic>
        <p:nvPicPr>
          <p:cNvPr id="3074" name="Picture 2" descr="C:\Users\nicsi\Desktop\IMG\Consignor\Consignor Permit Display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848008"/>
            <a:ext cx="9029700" cy="303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Line Callout 1 1"/>
          <p:cNvSpPr/>
          <p:nvPr/>
        </p:nvSpPr>
        <p:spPr>
          <a:xfrm>
            <a:off x="6019800" y="4572000"/>
            <a:ext cx="2667000" cy="609600"/>
          </a:xfrm>
          <a:prstGeom prst="borderCallout1">
            <a:avLst>
              <a:gd name="adj1" fmla="val -2636"/>
              <a:gd name="adj2" fmla="val 65523"/>
              <a:gd name="adj3" fmla="val -194629"/>
              <a:gd name="adj4" fmla="val 65404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Click to Show, to Open the Update Route Form.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05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20790" y="177225"/>
            <a:ext cx="41308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u="sng" dirty="0" smtClean="0"/>
              <a:t>Update Route of Transit</a:t>
            </a:r>
            <a:endParaRPr lang="en-IN" sz="3200" u="sng" dirty="0"/>
          </a:p>
        </p:txBody>
      </p:sp>
      <p:pic>
        <p:nvPicPr>
          <p:cNvPr id="4098" name="Picture 2" descr="C:\Users\nicsi\Desktop\IMG\Consignor\Update Route 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641" y="1127990"/>
            <a:ext cx="8208818" cy="4815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390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20790" y="177225"/>
            <a:ext cx="41308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u="sng" dirty="0" smtClean="0"/>
              <a:t>Update Route of Transit</a:t>
            </a:r>
            <a:endParaRPr lang="en-IN" sz="3200" u="sng" dirty="0"/>
          </a:p>
        </p:txBody>
      </p:sp>
      <p:pic>
        <p:nvPicPr>
          <p:cNvPr id="5122" name="Picture 2" descr="C:\Users\nicsi\Desktop\IMG\Consignor\Route Upd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0"/>
            <a:ext cx="8888680" cy="34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Line Callout 1 1"/>
          <p:cNvSpPr/>
          <p:nvPr/>
        </p:nvSpPr>
        <p:spPr>
          <a:xfrm>
            <a:off x="2667000" y="5334000"/>
            <a:ext cx="3124200" cy="533400"/>
          </a:xfrm>
          <a:prstGeom prst="borderCallout1">
            <a:avLst>
              <a:gd name="adj1" fmla="val 388"/>
              <a:gd name="adj2" fmla="val 1809"/>
              <a:gd name="adj3" fmla="val -150892"/>
              <a:gd name="adj4" fmla="val 5642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After Fill up all data Click on the Button.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19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67520" y="177225"/>
            <a:ext cx="34760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u="sng" dirty="0" smtClean="0"/>
              <a:t>Dispatch Date Entry</a:t>
            </a:r>
            <a:endParaRPr lang="en-IN" sz="3200" u="sng" dirty="0"/>
          </a:p>
        </p:txBody>
      </p:sp>
      <p:pic>
        <p:nvPicPr>
          <p:cNvPr id="6146" name="Picture 2" descr="C:\Users\nicsi\Desktop\IMG\Consignor\Dispatch D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838200"/>
            <a:ext cx="8915400" cy="208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nicsi\Desktop\IMG\Consignor\Dispatch Date 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429000"/>
            <a:ext cx="86106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Line Callout 1 2"/>
          <p:cNvSpPr/>
          <p:nvPr/>
        </p:nvSpPr>
        <p:spPr>
          <a:xfrm>
            <a:off x="7315200" y="3035897"/>
            <a:ext cx="1544370" cy="240703"/>
          </a:xfrm>
          <a:prstGeom prst="borderCallout1">
            <a:avLst>
              <a:gd name="adj1" fmla="val -5461"/>
              <a:gd name="adj2" fmla="val 47773"/>
              <a:gd name="adj3" fmla="val -177432"/>
              <a:gd name="adj4" fmla="val 455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Click on Show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8" name="Line Callout 1 7"/>
          <p:cNvSpPr/>
          <p:nvPr/>
        </p:nvSpPr>
        <p:spPr>
          <a:xfrm>
            <a:off x="838200" y="6051848"/>
            <a:ext cx="2534970" cy="240703"/>
          </a:xfrm>
          <a:prstGeom prst="borderCallout1">
            <a:avLst>
              <a:gd name="adj1" fmla="val -5461"/>
              <a:gd name="adj2" fmla="val 47773"/>
              <a:gd name="adj3" fmla="val -211284"/>
              <a:gd name="adj4" fmla="val 6340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Update Dispatch Date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56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152400"/>
            <a:ext cx="1781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u="sng" dirty="0" smtClean="0"/>
              <a:t>THANKING YOU !</a:t>
            </a:r>
            <a:endParaRPr lang="en-IN" u="sng" dirty="0"/>
          </a:p>
        </p:txBody>
      </p:sp>
      <p:pic>
        <p:nvPicPr>
          <p:cNvPr id="11266" name="Picture 2" descr="C:\Users\nicsi\Desktop\IMG\SUPPLIER ROLE\IMPORT\Thankyou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216" y="838200"/>
            <a:ext cx="7757783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955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115</Words>
  <Application>Microsoft Office PowerPoint</Application>
  <PresentationFormat>On-screen Show (4:3)</PresentationFormat>
  <Paragraphs>31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Akash Mukherjee</dc:creator>
  <cp:lastModifiedBy>Akash Mukherjee</cp:lastModifiedBy>
  <cp:revision>154</cp:revision>
  <dcterms:created xsi:type="dcterms:W3CDTF">2006-08-16T00:00:00Z</dcterms:created>
  <dcterms:modified xsi:type="dcterms:W3CDTF">2016-12-06T09:22:48Z</dcterms:modified>
</cp:coreProperties>
</file>